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1100">
                <a:latin typeface="Arial"/>
                <a:ea typeface="Arial"/>
                <a:cs typeface="Arial"/>
                <a:sym typeface="Arial"/>
              </a:rPr>
              <a:t>Théâtre, Arts vivants / Musique, Arts plastiques, Danse / </a:t>
            </a:r>
            <a:r>
              <a:rPr b="1" lang="fr-FR" sz="1100">
                <a:latin typeface="Arial"/>
                <a:ea typeface="Arial"/>
                <a:cs typeface="Arial"/>
                <a:sym typeface="Arial"/>
              </a:rPr>
              <a:t>Arts et patrimoine /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Vie des quartiers /</a:t>
            </a: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Relations internationales et tourisme / </a:t>
            </a: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Mémoire et Anciens combattants / Autour de l'emploi / </a:t>
            </a:r>
            <a:r>
              <a:rPr b="1" lang="fr-FR" sz="1100">
                <a:latin typeface="Arial"/>
                <a:ea typeface="Arial"/>
                <a:cs typeface="Arial"/>
                <a:sym typeface="Arial"/>
              </a:rPr>
              <a:t>Sciences, Nature et jeux /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Santé solidarité / </a:t>
            </a:r>
            <a:r>
              <a:rPr b="1" lang="fr-FR" sz="1100">
                <a:latin typeface="Arial"/>
                <a:ea typeface="Arial"/>
                <a:cs typeface="Arial"/>
                <a:sym typeface="Arial"/>
              </a:rPr>
              <a:t>Education et loisirs /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Sports</a:t>
            </a:r>
            <a:endParaRPr/>
          </a:p>
        </p:txBody>
      </p:sp>
      <p:sp>
        <p:nvSpPr>
          <p:cNvPr id="234" name="Shape 23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Shape 24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Shape 24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762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 sz="1100">
                <a:latin typeface="Arial"/>
                <a:ea typeface="Arial"/>
                <a:cs typeface="Arial"/>
                <a:sym typeface="Arial"/>
              </a:rPr>
              <a:t>Théâtre, Arts vivants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762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Musique, Arts plastiques, Danse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762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Arts et patrimoine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762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Vie des quartiers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762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Relations internationales et tourisme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762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Mémoire et Anciens combattants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762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Autour de l'emploi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762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Sciences, Nature et jeux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762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Santé solidarité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762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Education et loisirs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762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Sports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 sz="1100">
                <a:latin typeface="Arial"/>
                <a:ea typeface="Arial"/>
                <a:cs typeface="Arial"/>
                <a:sym typeface="Arial"/>
              </a:rPr>
              <a:t>Théâtre, Arts vivants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Musique, Arts plastiques, Danse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Arts et patrimoine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Vie des quartiers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Relations internationales et tourisme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Mémoire et Anciens combattants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Autour de l'emploi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Sciences, Nature et jeux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Santé solidarité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Education et loisirs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Sports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Théâtre, Arts vivants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Musique, Arts plastiques, Danse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Arts et patrimoine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Vie des quartiers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Relations internationales et tourisme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Mémoire et Anciens combattants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Autour de l'emploi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Sciences, Nature et jeux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Santé solidarité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Education et loisirs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435"/>
              </a:buClr>
              <a:buSzPts val="1200"/>
              <a:buNone/>
            </a:pPr>
            <a:r>
              <a:rPr lang="fr-FR">
                <a:solidFill>
                  <a:srgbClr val="3334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100">
                <a:latin typeface="Arial"/>
                <a:ea typeface="Arial"/>
                <a:cs typeface="Arial"/>
                <a:sym typeface="Arial"/>
              </a:rPr>
              <a:t>Sports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e de titr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Shape 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re et texte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57200" y="1393899"/>
            <a:ext cx="8229600" cy="738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 rot="5400000">
            <a:off x="2627784" y="106288"/>
            <a:ext cx="3888431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re et contenu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457200" y="1393899"/>
            <a:ext cx="8229600" cy="738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457200" y="2276873"/>
            <a:ext cx="8229600" cy="38884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re de section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ux contenus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457200" y="1393899"/>
            <a:ext cx="8229600" cy="738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ison">
  <p:cSld name="Comparais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re seul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457200" y="1393899"/>
            <a:ext cx="8229600" cy="738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ide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u avec légende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avec légende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1792288" y="5301208"/>
            <a:ext cx="5486400" cy="43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Shape 67"/>
          <p:cNvSpPr/>
          <p:nvPr>
            <p:ph idx="2" type="pic"/>
          </p:nvPr>
        </p:nvSpPr>
        <p:spPr>
          <a:xfrm>
            <a:off x="1792288" y="1340767"/>
            <a:ext cx="5486400" cy="38884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1792288" y="5805264"/>
            <a:ext cx="5486400" cy="3669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0"/>
            <a:ext cx="9144000" cy="14167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/>
          <p:nvPr>
            <p:ph type="title"/>
          </p:nvPr>
        </p:nvSpPr>
        <p:spPr>
          <a:xfrm>
            <a:off x="457200" y="1393899"/>
            <a:ext cx="8229600" cy="738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457200" y="2276873"/>
            <a:ext cx="8229600" cy="38884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helloasso.com/associations/museomixlim/adhesions/museomixlim-adhesions-2018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hyperlink" Target="http://www.museomixlim.fr/operamix/" TargetMode="External"/><Relationship Id="rId5" Type="http://schemas.openxmlformats.org/officeDocument/2006/relationships/hyperlink" Target="http://www.museomixlim.fr/operamix/" TargetMode="External"/><Relationship Id="rId6" Type="http://schemas.openxmlformats.org/officeDocument/2006/relationships/hyperlink" Target="http://www.museomixlim.fr/operamix/" TargetMode="External"/><Relationship Id="rId7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enquete.ville-limoges.fr/index.php/843274/lang-fr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helloasso.com/associations/museomixlim/adhesions/museomixlim-adhesions-2018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enquete.ville-limoges.fr/index.php/843274/lang-fr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9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5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4.png"/><Relationship Id="rId5" Type="http://schemas.openxmlformats.org/officeDocument/2006/relationships/image" Target="../media/image20.jpg"/><Relationship Id="rId6" Type="http://schemas.openxmlformats.org/officeDocument/2006/relationships/image" Target="../media/image18.jpg"/><Relationship Id="rId7" Type="http://schemas.openxmlformats.org/officeDocument/2006/relationships/image" Target="../media/image7.jpg"/><Relationship Id="rId8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Assemblée Générale Museomixlim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Shape 8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r>
              <a:rPr b="0" i="0" lang="fr-FR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Le </a:t>
            </a:r>
            <a:r>
              <a:rPr lang="fr-FR"/>
              <a:t>12</a:t>
            </a:r>
            <a:r>
              <a:rPr lang="fr-FR"/>
              <a:t>/04</a:t>
            </a:r>
            <a:r>
              <a:rPr b="0" i="0" lang="fr-FR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/201</a:t>
            </a:r>
            <a:r>
              <a:rPr lang="fr-FR"/>
              <a:t>8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r>
              <a:rPr lang="fr-FR" sz="2000"/>
              <a:t>salle modulable - Espace Simone Veil</a:t>
            </a:r>
            <a:endParaRPr b="1" i="0" sz="20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r>
              <a:rPr b="0" i="0" lang="fr-FR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87000 Limoges</a:t>
            </a:r>
            <a:endParaRPr b="0" i="0" sz="20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457200" y="1393900"/>
            <a:ext cx="83715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000"/>
              <a:t>Pérennisation des prototype Guéret (suite)</a:t>
            </a:r>
            <a:endParaRPr sz="3000"/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457200" y="2657873"/>
            <a:ext cx="8229600" cy="3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0" l="0" r="0" t="2997"/>
          <a:stretch/>
        </p:blipFill>
        <p:spPr>
          <a:xfrm>
            <a:off x="0" y="2428900"/>
            <a:ext cx="6087752" cy="442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3150" y="2428900"/>
            <a:ext cx="2990851" cy="4429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555525" y="1413050"/>
            <a:ext cx="83715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000"/>
              <a:t>Mise à jour du site (serveurs et contenus)</a:t>
            </a:r>
            <a:endParaRPr sz="3000"/>
          </a:p>
        </p:txBody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457200" y="2657873"/>
            <a:ext cx="8229600" cy="3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0" y="5620350"/>
            <a:ext cx="14445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b="0" l="13194" r="14225" t="0"/>
          <a:stretch/>
        </p:blipFill>
        <p:spPr>
          <a:xfrm>
            <a:off x="205000" y="2322575"/>
            <a:ext cx="5455224" cy="42235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3" name="Shape 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1650" y="2474963"/>
            <a:ext cx="6267450" cy="6000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5">
            <a:alphaModFix/>
          </a:blip>
          <a:srcRect b="0" l="0" r="0" t="6384"/>
          <a:stretch/>
        </p:blipFill>
        <p:spPr>
          <a:xfrm>
            <a:off x="4910775" y="2998850"/>
            <a:ext cx="2266950" cy="13375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ctrTitle"/>
          </p:nvPr>
        </p:nvSpPr>
        <p:spPr>
          <a:xfrm>
            <a:off x="685800" y="3019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/>
              <a:t>CR des actions lancées en 2017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457200" y="1393900"/>
            <a:ext cx="83715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000"/>
              <a:t>Actions lancées en 2017</a:t>
            </a:r>
            <a:endParaRPr sz="3000"/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457200" y="2657873"/>
            <a:ext cx="8229600" cy="3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Partenariat ALIPTIC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Partenariat Opéra de Limoges (en cours)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Contact Musée Labenche et 400 (6 février 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6275" y="2578000"/>
            <a:ext cx="2306150" cy="7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2300" y="3936000"/>
            <a:ext cx="1714500" cy="66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ctrTitle"/>
          </p:nvPr>
        </p:nvSpPr>
        <p:spPr>
          <a:xfrm>
            <a:off x="685800" y="3019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/>
              <a:t>Discussion sur les projets et choix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/>
              <a:t>d’événements à venir 2018 et 2019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457200" y="1393900"/>
            <a:ext cx="83715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/>
              <a:t>Discussion sur les projets et choix d’événements à venir 2018/19</a:t>
            </a:r>
            <a:endParaRPr sz="2200"/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457200" y="2657873"/>
            <a:ext cx="8229600" cy="3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Adhésion en ligne via HelloAsso (gratuit)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>
                <a:solidFill>
                  <a:srgbClr val="365899"/>
                </a:solidFill>
                <a:highlight>
                  <a:srgbClr val="FFFFFF"/>
                </a:highlight>
                <a:hlinkClick r:id="rId3"/>
              </a:rPr>
              <a:t>https://www.helloasso.com/associations/museomixlim/adhesions/museomixlim-adhesions-2018</a:t>
            </a:r>
            <a:r>
              <a:rPr lang="fr-FR"/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0075" y="4304900"/>
            <a:ext cx="6551625" cy="14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idx="1" type="body"/>
          </p:nvPr>
        </p:nvSpPr>
        <p:spPr>
          <a:xfrm>
            <a:off x="457200" y="2657873"/>
            <a:ext cx="8229600" cy="3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</a:t>
            </a:r>
            <a:r>
              <a:rPr lang="fr-FR"/>
              <a:t>uite des minimix à Beaubreuil et l’Aurence (à poursuivre?)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 txBox="1"/>
          <p:nvPr>
            <p:ph type="title"/>
          </p:nvPr>
        </p:nvSpPr>
        <p:spPr>
          <a:xfrm>
            <a:off x="457200" y="1393900"/>
            <a:ext cx="83715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/>
              <a:t>Discussion sur les projets et choix d’événements à venir 2018/19</a:t>
            </a:r>
            <a:endParaRPr sz="2200"/>
          </a:p>
        </p:txBody>
      </p: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95750"/>
            <a:ext cx="2756477" cy="276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7850" y="4095749"/>
            <a:ext cx="3636149" cy="27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5">
            <a:alphaModFix/>
          </a:blip>
          <a:srcRect b="0" l="0" r="0" t="18473"/>
          <a:stretch/>
        </p:blipFill>
        <p:spPr>
          <a:xfrm>
            <a:off x="2853700" y="4095750"/>
            <a:ext cx="2530524" cy="276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idx="1" type="body"/>
          </p:nvPr>
        </p:nvSpPr>
        <p:spPr>
          <a:xfrm>
            <a:off x="457200" y="2505473"/>
            <a:ext cx="8229600" cy="3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Lancement des soirées du type “Pécha-Kucha” en collaboration avec </a:t>
            </a:r>
            <a:r>
              <a:rPr b="1" lang="fr-FR"/>
              <a:t>l’Homme en Bleu</a:t>
            </a:r>
            <a:br>
              <a:rPr lang="fr-FR"/>
            </a:b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Soirées </a:t>
            </a:r>
            <a:r>
              <a:rPr b="1" lang="fr-FR"/>
              <a:t>Apéroscope</a:t>
            </a:r>
            <a:br>
              <a:rPr lang="fr-FR"/>
            </a:br>
            <a:r>
              <a:rPr lang="fr-FR"/>
              <a:t>Des projets locaux à l’heure de l’apéro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&gt; lancement de la communication le </a:t>
            </a:r>
            <a:r>
              <a:rPr b="1" lang="fr-FR" u="sng"/>
              <a:t>1er mai 2018</a:t>
            </a:r>
            <a:endParaRPr b="1" u="sng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&gt; 1ère soirée le 7 juin 2018 à la Giraffe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&gt; 2ème soirée le 8 novembre à l’Espace Simone Veil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 txBox="1"/>
          <p:nvPr>
            <p:ph type="title"/>
          </p:nvPr>
        </p:nvSpPr>
        <p:spPr>
          <a:xfrm>
            <a:off x="457200" y="1393900"/>
            <a:ext cx="83715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/>
              <a:t>Discussion sur les projets et choix d’événements à venir 2018/19</a:t>
            </a:r>
            <a:endParaRPr sz="2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idx="1" type="body"/>
          </p:nvPr>
        </p:nvSpPr>
        <p:spPr>
          <a:xfrm>
            <a:off x="457200" y="2353073"/>
            <a:ext cx="8229600" cy="3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/>
              <a:t>Opéramix</a:t>
            </a:r>
            <a:r>
              <a:rPr lang="fr-FR"/>
              <a:t> engagé avec l’Opéra de Limoges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&gt; 14 et 15 sept 2019 lors des Journées du Patrimoine 2019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&gt; le rétroplanning est lancé !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" y="3743725"/>
            <a:ext cx="1973775" cy="2802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4800600" y="3479700"/>
            <a:ext cx="4028100" cy="3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00">
                <a:solidFill>
                  <a:srgbClr val="666666"/>
                </a:solidFill>
              </a:rPr>
              <a:t>Les </a:t>
            </a:r>
            <a:r>
              <a:rPr b="1" lang="fr-FR" sz="800">
                <a:solidFill>
                  <a:srgbClr val="666666"/>
                </a:solidFill>
              </a:rPr>
              <a:t>14 et 15 septembre 2019</a:t>
            </a:r>
            <a:r>
              <a:rPr lang="fr-FR" sz="800">
                <a:solidFill>
                  <a:srgbClr val="666666"/>
                </a:solidFill>
              </a:rPr>
              <a:t>, lors des Journées Européennes du patrimoine, l'Opéra de Limoges et l'association MuseomixLim innovent et vous proposent un événement inédit : </a:t>
            </a:r>
            <a:r>
              <a:rPr b="1" lang="fr-FR" sz="800">
                <a:solidFill>
                  <a:srgbClr val="666666"/>
                </a:solidFill>
              </a:rPr>
              <a:t>Le premier OpéraMix !</a:t>
            </a:r>
            <a:endParaRPr b="1"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À</a:t>
            </a:r>
            <a:r>
              <a:rPr lang="fr-FR" sz="800">
                <a:solidFill>
                  <a:srgbClr val="666666"/>
                </a:solidFill>
              </a:rPr>
              <a:t> l'heure où le numérique bouscule la façon de mettre en scène une oeuvre, de la conception à la réalisation, l'</a:t>
            </a:r>
            <a:r>
              <a:rPr b="1" lang="fr-FR" sz="800">
                <a:solidFill>
                  <a:srgbClr val="666666"/>
                </a:solidFill>
              </a:rPr>
              <a:t>OpéraMix</a:t>
            </a:r>
            <a:r>
              <a:rPr lang="fr-FR" sz="800">
                <a:solidFill>
                  <a:srgbClr val="666666"/>
                </a:solidFill>
              </a:rPr>
              <a:t> vous donne l'occasion de bousculer votre propre vision de l'Opéra !</a:t>
            </a:r>
            <a:endParaRPr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800">
                <a:solidFill>
                  <a:srgbClr val="666666"/>
                </a:solidFill>
              </a:rPr>
              <a:t>Venez découvrir les prototypes</a:t>
            </a:r>
            <a:r>
              <a:rPr lang="fr-FR" sz="800">
                <a:solidFill>
                  <a:srgbClr val="666666"/>
                </a:solidFill>
              </a:rPr>
              <a:t> imaginés lors du marathon créatif de 2 jours réunissant les équipes de l'Opéra de Limoges et des créatifs pluridisciplinaires venus de toute la France.</a:t>
            </a:r>
            <a:endParaRPr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800">
                <a:solidFill>
                  <a:srgbClr val="666666"/>
                </a:solidFill>
              </a:rPr>
              <a:t>Venez tester ces inventions,</a:t>
            </a:r>
            <a:endParaRPr b="1"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800">
                <a:solidFill>
                  <a:srgbClr val="666666"/>
                </a:solidFill>
              </a:rPr>
              <a:t>Venez participer à l'Opéra du futur,</a:t>
            </a:r>
            <a:endParaRPr b="1"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800">
                <a:solidFill>
                  <a:srgbClr val="666666"/>
                </a:solidFill>
              </a:rPr>
              <a:t>Venez réinventer l'Opéra !</a:t>
            </a:r>
            <a:endParaRPr b="1"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00">
                <a:solidFill>
                  <a:srgbClr val="666666"/>
                </a:solidFill>
              </a:rPr>
              <a:t>------------------------------------------------------------------------------------</a:t>
            </a:r>
            <a:endParaRPr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00">
                <a:solidFill>
                  <a:srgbClr val="666666"/>
                </a:solidFill>
              </a:rPr>
              <a:t>L'association MuseomixLim est une association loi 1901 qui organise des évènements créatifs et participatifs sur les champs croisés de la Culture et du Numérique. Retrouvez toutes les informations sur </a:t>
            </a:r>
            <a:r>
              <a:rPr lang="fr-FR" sz="800" u="sng">
                <a:solidFill>
                  <a:srgbClr val="666666"/>
                </a:solidFill>
                <a:hlinkClick r:id="rId4"/>
              </a:rPr>
              <a:t>www.museomixlim.fr/operamix/</a:t>
            </a:r>
            <a:endParaRPr sz="800" u="sng">
              <a:solidFill>
                <a:srgbClr val="666666"/>
              </a:solidFill>
              <a:hlinkClick r:id="rId5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 u="sng">
              <a:solidFill>
                <a:srgbClr val="666666"/>
              </a:solidFill>
              <a:hlinkClick r:id="rId6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00">
                <a:solidFill>
                  <a:srgbClr val="666666"/>
                </a:solidFill>
              </a:rPr>
              <a:t>L'évènement Opéramix est organisé conjointement par l'Opéra de Limoges et l'association MuseomixLim, avec le soutien de l'ALIPTIC, le réseau des entreprises de la filière numérique sur le territoire Limousin.</a:t>
            </a:r>
            <a:endParaRPr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00">
                <a:solidFill>
                  <a:srgbClr val="666666"/>
                </a:solidFill>
                <a:highlight>
                  <a:srgbClr val="FFFFFF"/>
                </a:highlight>
              </a:rPr>
              <a:t>------------------------------------------------------------------------------------</a:t>
            </a:r>
            <a:endParaRPr sz="8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00">
                <a:solidFill>
                  <a:srgbClr val="666666"/>
                </a:solidFill>
              </a:rPr>
              <a:t>Gratuit / Tout public.</a:t>
            </a:r>
            <a:endParaRPr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666666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</a:endParaRPr>
          </a:p>
        </p:txBody>
      </p:sp>
      <p:sp>
        <p:nvSpPr>
          <p:cNvPr id="229" name="Shape 229"/>
          <p:cNvSpPr txBox="1"/>
          <p:nvPr>
            <p:ph type="title"/>
          </p:nvPr>
        </p:nvSpPr>
        <p:spPr>
          <a:xfrm>
            <a:off x="457200" y="1393900"/>
            <a:ext cx="83715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/>
              <a:t>Discussion sur les projets et choix d’événements à venir 2018/19</a:t>
            </a:r>
            <a:endParaRPr sz="2200"/>
          </a:p>
        </p:txBody>
      </p:sp>
      <p:pic>
        <p:nvPicPr>
          <p:cNvPr id="230" name="Shape 2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77538" y="4679662"/>
            <a:ext cx="2266950" cy="930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x="457200" y="1393900"/>
            <a:ext cx="83715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/>
              <a:t>Autres actions ou événements à proposer ? </a:t>
            </a:r>
            <a:endParaRPr sz="3000"/>
          </a:p>
        </p:txBody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457200" y="2581675"/>
            <a:ext cx="8229600" cy="4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Participation au </a:t>
            </a:r>
            <a:r>
              <a:rPr b="1" lang="fr-FR"/>
              <a:t>Forum des associations</a:t>
            </a:r>
            <a:r>
              <a:rPr lang="fr-FR"/>
              <a:t> ?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&gt; Inscription avant le : 15 mai </a:t>
            </a:r>
            <a:r>
              <a:rPr lang="fr-FR" sz="1200"/>
              <a:t>(</a:t>
            </a:r>
            <a:r>
              <a:rPr lang="fr-FR" sz="1200" u="sng">
                <a:solidFill>
                  <a:schemeClr val="hlink"/>
                </a:solidFill>
                <a:hlinkClick r:id="rId3"/>
              </a:rPr>
              <a:t>http://enquete.ville-limoges.fr/index.php/843274/lang-fr</a:t>
            </a:r>
            <a:r>
              <a:rPr lang="fr-FR" sz="1200"/>
              <a:t>)</a:t>
            </a:r>
            <a:br>
              <a:rPr lang="fr-FR"/>
            </a:br>
            <a:r>
              <a:rPr lang="fr-FR"/>
              <a:t>&gt; </a:t>
            </a:r>
            <a:r>
              <a:rPr b="1" lang="fr-FR"/>
              <a:t>8 &amp; 9 septembre</a:t>
            </a:r>
            <a:r>
              <a:rPr lang="fr-FR"/>
              <a:t> </a:t>
            </a:r>
            <a:r>
              <a:rPr b="1" lang="fr-FR"/>
              <a:t>2018</a:t>
            </a:r>
            <a:r>
              <a:rPr lang="fr-FR"/>
              <a:t> Caserne Marceau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Minimix lors du </a:t>
            </a:r>
            <a:r>
              <a:rPr b="1" lang="fr-FR"/>
              <a:t>Picnic électro-aquatique de BeaubFM</a:t>
            </a:r>
            <a:r>
              <a:rPr lang="fr-FR"/>
              <a:t>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&gt; </a:t>
            </a:r>
            <a:r>
              <a:rPr b="1" lang="fr-FR"/>
              <a:t>9 juin</a:t>
            </a:r>
            <a:r>
              <a:rPr lang="fr-FR"/>
              <a:t> </a:t>
            </a:r>
            <a:r>
              <a:rPr b="1" lang="fr-FR"/>
              <a:t>2018</a:t>
            </a:r>
            <a:r>
              <a:rPr lang="fr-FR"/>
              <a:t> à la sablière (Palais s/ Vienne)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/>
              <a:t>Codeweek 2018</a:t>
            </a:r>
            <a:endParaRPr b="1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&gt; </a:t>
            </a:r>
            <a:r>
              <a:rPr b="1" lang="fr-FR"/>
              <a:t>6-21 octobre 2018</a:t>
            </a:r>
            <a:r>
              <a:rPr lang="fr-FR"/>
              <a:t> (quel lieu / quelle techno ?)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/>
              <a:t>MuseoSprint</a:t>
            </a:r>
            <a:r>
              <a:rPr lang="fr-FR"/>
              <a:t> 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457200" y="1393899"/>
            <a:ext cx="8229600" cy="738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Ordre du jour de l’AG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457200" y="2132850"/>
            <a:ext cx="8229600" cy="45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fr-FR" sz="1200"/>
              <a:t>Adhésions 2018 : Llien Hello Asso </a:t>
            </a:r>
            <a:r>
              <a:rPr lang="fr-FR" sz="1200" u="sng">
                <a:solidFill>
                  <a:srgbClr val="365899"/>
                </a:solidFill>
                <a:highlight>
                  <a:srgbClr val="FFFFFF"/>
                </a:highlight>
                <a:hlinkClick r:id="rId3"/>
              </a:rPr>
              <a:t>https://www.helloasso.com/associations/museomixlim/adhesions/museomixlim-adhesions-2018</a:t>
            </a:r>
            <a:endParaRPr sz="1200"/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t/>
            </a:r>
            <a:endParaRPr sz="1200"/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b="1" lang="fr-FR" sz="1200"/>
              <a:t>2017 : Bilan financier / Bilan administratif</a:t>
            </a:r>
            <a:endParaRPr b="1" sz="1200"/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b="1" lang="fr-FR" sz="1200"/>
              <a:t>CR des évènements 2017 à ce jour</a:t>
            </a:r>
            <a:endParaRPr b="1"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Apéromix (2 mars / 18 mai / 29 juin / 20 septembre)</a:t>
            </a:r>
            <a:endParaRPr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Minimix Aquatique (17 juin 2017)</a:t>
            </a:r>
            <a:endParaRPr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Processing au Musée des Beaux-Arts de Limoges (21 octobre)</a:t>
            </a:r>
            <a:endParaRPr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Participation à Museomix Terni (Juliette)</a:t>
            </a:r>
            <a:endParaRPr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Pérennisation des prototype Guéret (suite)</a:t>
            </a:r>
            <a:endParaRPr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Mise à jour du site (serveurs et contenus)</a:t>
            </a:r>
            <a:endParaRPr sz="1200"/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/>
              <a:t>CR des actions lancées en 2017</a:t>
            </a:r>
            <a:endParaRPr b="1"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Partenariat ALIPTIC</a:t>
            </a:r>
            <a:endParaRPr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Partenariat Opéra de Limoges</a:t>
            </a:r>
            <a:endParaRPr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Contact Musée Labenche et 400 (6 février )</a:t>
            </a:r>
            <a:endParaRPr sz="1200"/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/>
              <a:t>Discussion sur les projets et choix d’événements à venir 2018 et 2019</a:t>
            </a:r>
            <a:endParaRPr b="1"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Adhésion et gestion du site : Ajout de formulaires d’adhésion en ligne </a:t>
            </a:r>
            <a:endParaRPr b="1"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Evénements : Suite des minimix à Beaubreuil et l’Aurence (à poursuivre?)</a:t>
            </a:r>
            <a:endParaRPr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Lancement des soirées du type “Pécha-Kucha” en collaboration avec l’Homme en Bleu : Apéroscope</a:t>
            </a:r>
            <a:endParaRPr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Opéramix engagé avec l’Opéra de Limoges (mai 2019)</a:t>
            </a:r>
            <a:endParaRPr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-FR" sz="1200"/>
              <a:t>Autres actions ou événements à proposer </a:t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457200" y="1393900"/>
            <a:ext cx="8371500" cy="47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/>
              <a:t>Merci à tous pour votre temps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/>
              <a:t>et votre bonne humeur !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/>
              <a:t>et maintenant </a:t>
            </a:r>
            <a:r>
              <a:rPr b="1" lang="fr-FR" sz="3000" u="sng"/>
              <a:t>Apéro</a:t>
            </a:r>
            <a:r>
              <a:rPr lang="fr-FR" sz="3000"/>
              <a:t>Mix !</a:t>
            </a:r>
            <a:r>
              <a:rPr lang="fr-FR" sz="3000"/>
              <a:t> </a:t>
            </a:r>
            <a:endParaRPr sz="3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type="title"/>
          </p:nvPr>
        </p:nvSpPr>
        <p:spPr>
          <a:xfrm>
            <a:off x="457200" y="1393899"/>
            <a:ext cx="82296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457200" y="2276873"/>
            <a:ext cx="8229600" cy="38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title"/>
          </p:nvPr>
        </p:nvSpPr>
        <p:spPr>
          <a:xfrm>
            <a:off x="457200" y="1393900"/>
            <a:ext cx="83715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/>
              <a:t>Autres actions ou événements à proposer ? </a:t>
            </a:r>
            <a:endParaRPr sz="3000"/>
          </a:p>
        </p:txBody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457200" y="2581675"/>
            <a:ext cx="8229600" cy="4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Participation au </a:t>
            </a:r>
            <a:r>
              <a:rPr b="1" lang="fr-FR"/>
              <a:t>Forum des associations</a:t>
            </a:r>
            <a:r>
              <a:rPr lang="fr-FR"/>
              <a:t> ?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&gt; Inscription avant le : 15 mai </a:t>
            </a:r>
            <a:r>
              <a:rPr lang="fr-FR" sz="1200"/>
              <a:t>(</a:t>
            </a:r>
            <a:r>
              <a:rPr lang="fr-FR" sz="1200" u="sng">
                <a:solidFill>
                  <a:schemeClr val="hlink"/>
                </a:solidFill>
                <a:hlinkClick r:id="rId3"/>
              </a:rPr>
              <a:t>http://enquete.ville-limoges.fr/index.php/843274/lang-fr</a:t>
            </a:r>
            <a:r>
              <a:rPr lang="fr-FR" sz="1200"/>
              <a:t>)</a:t>
            </a:r>
            <a:br>
              <a:rPr lang="fr-FR"/>
            </a:br>
            <a:r>
              <a:rPr lang="fr-FR"/>
              <a:t>&gt; </a:t>
            </a:r>
            <a:r>
              <a:rPr b="1" lang="fr-FR"/>
              <a:t>8 &amp; 9 septembre</a:t>
            </a:r>
            <a:r>
              <a:rPr lang="fr-FR"/>
              <a:t> </a:t>
            </a:r>
            <a:r>
              <a:rPr b="1" lang="fr-FR"/>
              <a:t>2018</a:t>
            </a:r>
            <a:r>
              <a:rPr lang="fr-FR"/>
              <a:t> Caserne Marceau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</a:t>
            </a:r>
            <a:r>
              <a:rPr lang="fr-FR"/>
              <a:t>inimix lors du </a:t>
            </a:r>
            <a:r>
              <a:rPr b="1" lang="fr-FR"/>
              <a:t>Picnic électro-aquatique de BeaubFM</a:t>
            </a:r>
            <a:r>
              <a:rPr lang="fr-FR"/>
              <a:t>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&gt; </a:t>
            </a:r>
            <a:r>
              <a:rPr b="1" lang="fr-FR"/>
              <a:t>9 juin</a:t>
            </a:r>
            <a:r>
              <a:rPr lang="fr-FR"/>
              <a:t> </a:t>
            </a:r>
            <a:r>
              <a:rPr b="1" lang="fr-FR"/>
              <a:t>2018</a:t>
            </a:r>
            <a:r>
              <a:rPr lang="fr-FR"/>
              <a:t> à la sablière (Palais s/ Vienne)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/>
              <a:t>Codeweek 2018</a:t>
            </a:r>
            <a:endParaRPr b="1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&gt; </a:t>
            </a:r>
            <a:r>
              <a:rPr b="1" lang="fr-FR"/>
              <a:t>6-21 octobre 2018</a:t>
            </a:r>
            <a:r>
              <a:rPr lang="fr-FR"/>
              <a:t> (quel lieu / quelle techno ?)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/>
              <a:t>MuseoSprint</a:t>
            </a:r>
            <a:r>
              <a:rPr lang="fr-FR"/>
              <a:t> 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457200" y="1393899"/>
            <a:ext cx="8229600" cy="738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Bilan Financier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606125" y="2274152"/>
            <a:ext cx="74814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/>
              <a:t>Peu de dépenses en 2017</a:t>
            </a:r>
            <a:endParaRPr b="1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FR"/>
              <a:t>assurances 2017 r</a:t>
            </a:r>
            <a:r>
              <a:rPr b="1" lang="fr-FR"/>
              <a:t>églée en 2016</a:t>
            </a:r>
            <a:r>
              <a:rPr lang="fr-FR"/>
              <a:t>: 191,42€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FR"/>
              <a:t>location salle La Giraffe (CA du 9 février 2017) : </a:t>
            </a:r>
            <a:r>
              <a:rPr b="1" lang="fr-FR" u="sng">
                <a:solidFill>
                  <a:srgbClr val="CC0000"/>
                </a:solidFill>
              </a:rPr>
              <a:t>10€</a:t>
            </a:r>
            <a:endParaRPr b="1" u="sng">
              <a:solidFill>
                <a:srgbClr val="CC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/>
              <a:t>Peu d’entrées</a:t>
            </a:r>
            <a:endParaRPr b="1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FR"/>
              <a:t>adhésions 2017 : </a:t>
            </a:r>
            <a:r>
              <a:rPr b="1" lang="fr-FR" u="sng">
                <a:solidFill>
                  <a:srgbClr val="CC0000"/>
                </a:solidFill>
              </a:rPr>
              <a:t>65€</a:t>
            </a:r>
            <a:endParaRPr b="1" u="sng">
              <a:solidFill>
                <a:srgbClr val="CC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/>
              <a:t>Actions bénévoles sur les événements</a:t>
            </a:r>
            <a:endParaRPr b="1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-FR"/>
              <a:t>frais consommables (ALIPTIC - BAL)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-FR"/>
              <a:t>frais consommables divers (épicerie lors des réunions et AG)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-FR"/>
              <a:t>frais de déplacement &amp; stationnement (Limoges - Brive …) 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-FR"/>
              <a:t>Valorisation du t</a:t>
            </a:r>
            <a:r>
              <a:rPr lang="fr-FR"/>
              <a:t>emps de participation et de préparation aux réunions et événements (Apéromix / processing / minimix aquatique / etc.)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/>
              <a:t>Solde compte en date du </a:t>
            </a:r>
            <a:r>
              <a:rPr b="1" lang="fr-FR"/>
              <a:t>31</a:t>
            </a:r>
            <a:r>
              <a:rPr b="1" lang="fr-FR"/>
              <a:t>/12/2016: 445,68€</a:t>
            </a:r>
            <a:endParaRPr b="1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/>
              <a:t>Solde compte en date du 31/12/2017 : </a:t>
            </a:r>
            <a:r>
              <a:rPr b="1" lang="fr-FR" u="sng">
                <a:solidFill>
                  <a:srgbClr val="CC0000"/>
                </a:solidFill>
              </a:rPr>
              <a:t>500,68</a:t>
            </a:r>
            <a:endParaRPr b="1" u="sng">
              <a:solidFill>
                <a:srgbClr val="CC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/>
              <a:t>NB: Dépenses engagées sur 2018 : assurances / hébergement du site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457200" y="1393899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Bilan </a:t>
            </a:r>
            <a:r>
              <a:rPr lang="fr-FR"/>
              <a:t>administratif</a:t>
            </a:r>
            <a:r>
              <a:rPr b="0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606125" y="2365675"/>
            <a:ext cx="7481400" cy="3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Changement de domiciliation de l’association Guéret &gt; Limoges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Demande de rescrit fiscal </a:t>
            </a:r>
            <a:r>
              <a:rPr lang="fr-FR" sz="1800">
                <a:solidFill>
                  <a:schemeClr val="dk1"/>
                </a:solidFill>
              </a:rPr>
              <a:t>&gt; à lancer</a:t>
            </a:r>
            <a:endParaRPr sz="18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Renouvellement du Bureau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3 Co-Présidents : Annabelle Picot / Cédric Massart / Corentin Ferbus </a:t>
            </a:r>
            <a:endParaRPr sz="18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Secrétaire : à pourvoir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Trésorier : </a:t>
            </a:r>
            <a:r>
              <a:rPr b="1" lang="fr-FR" sz="1800">
                <a:solidFill>
                  <a:schemeClr val="dk1"/>
                </a:solidFill>
              </a:rPr>
              <a:t>à pourvoir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ctrTitle"/>
          </p:nvPr>
        </p:nvSpPr>
        <p:spPr>
          <a:xfrm>
            <a:off x="685800" y="3019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/>
              <a:t>CR des évènements 2017 à ce jour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457200" y="15463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3240"/>
              <a:t>Apéromix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1800"/>
              <a:t>2/02 (BeBop) 18/05 (Dali) 29/06 (Café Littéraire)  20/09 (La nouvelle Bibli)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10050"/>
            <a:ext cx="2147037" cy="22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 b="0" l="0" r="15533" t="0"/>
          <a:stretch/>
        </p:blipFill>
        <p:spPr>
          <a:xfrm>
            <a:off x="5690950" y="4610050"/>
            <a:ext cx="3453049" cy="22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5">
            <a:alphaModFix/>
          </a:blip>
          <a:srcRect b="47638" l="0" r="0" t="0"/>
          <a:stretch/>
        </p:blipFill>
        <p:spPr>
          <a:xfrm>
            <a:off x="6773225" y="2894300"/>
            <a:ext cx="2370775" cy="164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8825" y="4610051"/>
            <a:ext cx="3320325" cy="224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457200" y="1393900"/>
            <a:ext cx="8371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000"/>
              <a:t>Minimix Aquatique (17 juin 2017)</a:t>
            </a:r>
            <a:endParaRPr sz="3000"/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4275" y="2421200"/>
            <a:ext cx="4239726" cy="247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2417699"/>
            <a:ext cx="4796153" cy="441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5">
            <a:alphaModFix/>
          </a:blip>
          <a:srcRect b="35698" l="0" r="1029" t="8216"/>
          <a:stretch/>
        </p:blipFill>
        <p:spPr>
          <a:xfrm>
            <a:off x="4904275" y="5047575"/>
            <a:ext cx="4239726" cy="17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3203"/>
            <a:ext cx="2255788" cy="16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>
            <p:ph type="title"/>
          </p:nvPr>
        </p:nvSpPr>
        <p:spPr>
          <a:xfrm>
            <a:off x="457200" y="1393900"/>
            <a:ext cx="83715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000"/>
              <a:t>Processing au Musée des Beaux-Arts de Limoges (21 octobre)</a:t>
            </a:r>
            <a:endParaRPr sz="3000"/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4">
            <a:alphaModFix/>
          </a:blip>
          <a:srcRect b="0" l="0" r="5722" t="0"/>
          <a:stretch/>
        </p:blipFill>
        <p:spPr>
          <a:xfrm>
            <a:off x="3071825" y="4593750"/>
            <a:ext cx="6072176" cy="22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593750"/>
            <a:ext cx="3019000" cy="22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6057" y="2853202"/>
            <a:ext cx="2255828" cy="1691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92136" y="2853203"/>
            <a:ext cx="2255788" cy="169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88168" y="2853163"/>
            <a:ext cx="2255831" cy="1691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457200" y="1393900"/>
            <a:ext cx="8371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3000"/>
              <a:t>Participation à Museomix Terni (Juliette)</a:t>
            </a:r>
            <a:endParaRPr sz="2400"/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4211050" y="4496799"/>
            <a:ext cx="4475700" cy="20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 b="3531" l="0" r="1594" t="499"/>
          <a:stretch/>
        </p:blipFill>
        <p:spPr>
          <a:xfrm>
            <a:off x="0" y="2201275"/>
            <a:ext cx="2790826" cy="18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1838" y="4081257"/>
            <a:ext cx="4882162" cy="2776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5">
            <a:alphaModFix/>
          </a:blip>
          <a:srcRect b="0" l="1438" r="0" t="0"/>
          <a:stretch/>
        </p:blipFill>
        <p:spPr>
          <a:xfrm>
            <a:off x="6353175" y="2209000"/>
            <a:ext cx="2790826" cy="181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6">
            <a:alphaModFix/>
          </a:blip>
          <a:srcRect b="0" l="0" r="0" t="20293"/>
          <a:stretch/>
        </p:blipFill>
        <p:spPr>
          <a:xfrm>
            <a:off x="2867500" y="2209000"/>
            <a:ext cx="3409001" cy="181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081250"/>
            <a:ext cx="4165104" cy="27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